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5" r:id="rId6"/>
    <p:sldId id="35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3T14:52:01.699" v="2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58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Paulo Pinho</cp:lastModifiedBy>
  <cp:revision>49</cp:revision>
  <dcterms:created xsi:type="dcterms:W3CDTF">2021-01-25T21:40:29Z</dcterms:created>
  <dcterms:modified xsi:type="dcterms:W3CDTF">2025-05-07T23:04:29Z</dcterms:modified>
</cp:coreProperties>
</file>